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C1F5B49-7472-47BB-9E6A-91E74D8779B3}" type="datetimeFigureOut">
              <a:rPr lang="en-US" smtClean="0"/>
              <a:t>12/15/2014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535DDD1-FE6B-4282-8A13-209529D42CC9}"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35DDD1-FE6B-4282-8A13-209529D42CC9}"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7" name="Slide Number Placeholder 6"/>
          <p:cNvSpPr>
            <a:spLocks noGrp="1"/>
          </p:cNvSpPr>
          <p:nvPr>
            <p:ph type="sldNum" sz="quarter" idx="12"/>
          </p:nvPr>
        </p:nvSpPr>
        <p:spPr/>
        <p:txBody>
          <a:bodyPr/>
          <a:lstStyle/>
          <a:p>
            <a:fld id="{D535DDD1-FE6B-4282-8A13-209529D42CC9}"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F5B49-7472-47BB-9E6A-91E74D8779B3}" type="datetimeFigureOut">
              <a:rPr lang="en-US" smtClean="0"/>
              <a:t>12/15/2014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535DDD1-FE6B-4282-8A13-209529D42CC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C1F5B49-7472-47BB-9E6A-91E74D8779B3}" type="datetimeFigureOut">
              <a:rPr lang="en-US" smtClean="0"/>
              <a:t>12/15/2014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535DDD1-FE6B-4282-8A13-209529D42CC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Logical Fallacies: Appeal to Emotion and the Fallacy </a:t>
            </a:r>
            <a:r>
              <a:rPr lang="en-US" dirty="0" err="1" smtClean="0"/>
              <a:t>Fallacy</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Mercedez</a:t>
            </a:r>
            <a:r>
              <a:rPr lang="en-US" dirty="0" smtClean="0"/>
              <a:t> </a:t>
            </a:r>
            <a:r>
              <a:rPr lang="en-US" dirty="0" err="1" smtClean="0"/>
              <a:t>Vainuku</a:t>
            </a:r>
            <a:endParaRPr lang="en-US" dirty="0"/>
          </a:p>
        </p:txBody>
      </p:sp>
    </p:spTree>
    <p:extLst>
      <p:ext uri="{BB962C8B-B14F-4D97-AF65-F5344CB8AC3E}">
        <p14:creationId xmlns:p14="http://schemas.microsoft.com/office/powerpoint/2010/main" val="71381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emotion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someone manipulates peoples' emotions in order to get them to accept a claim as being true</a:t>
            </a:r>
          </a:p>
          <a:p>
            <a:endParaRPr lang="en-US" dirty="0"/>
          </a:p>
          <a:p>
            <a:r>
              <a:rPr lang="en-US" dirty="0" smtClean="0"/>
              <a:t>Ex: The new PowerTangerine computer gives you the power you need. If you buy one, people will envy your power. They will look up to you and wish they were just like you. You will know the true joy of power. TangerinePower. </a:t>
            </a:r>
            <a:endParaRPr lang="en-US" dirty="0"/>
          </a:p>
        </p:txBody>
      </p:sp>
    </p:spTree>
    <p:extLst>
      <p:ext uri="{BB962C8B-B14F-4D97-AF65-F5344CB8AC3E}">
        <p14:creationId xmlns:p14="http://schemas.microsoft.com/office/powerpoint/2010/main" val="272086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Fallacy </a:t>
            </a:r>
            <a:r>
              <a:rPr lang="en-US" dirty="0" smtClean="0"/>
              <a:t>Fallacy</a:t>
            </a:r>
            <a:endParaRPr lang="en-US" dirty="0"/>
          </a:p>
        </p:txBody>
      </p:sp>
      <p:sp>
        <p:nvSpPr>
          <p:cNvPr id="3" name="Content Placeholder 2"/>
          <p:cNvSpPr>
            <a:spLocks noGrp="1"/>
          </p:cNvSpPr>
          <p:nvPr>
            <p:ph idx="1"/>
          </p:nvPr>
        </p:nvSpPr>
        <p:spPr/>
        <p:txBody>
          <a:bodyPr>
            <a:normAutofit fontScale="92500"/>
          </a:bodyPr>
          <a:lstStyle/>
          <a:p>
            <a:r>
              <a:rPr lang="en-US" dirty="0" smtClean="0"/>
              <a:t>When you think just because a claim is poorly argued, or used a fallacy within an argument, it is wrong.</a:t>
            </a:r>
          </a:p>
          <a:p>
            <a:endParaRPr lang="en-US" dirty="0"/>
          </a:p>
          <a:p>
            <a:r>
              <a:rPr lang="en-US" dirty="0" smtClean="0"/>
              <a:t>Ex: Recognizing that Amanda had committed a fallacy in arguing that we should eat healthy food because a nutritionist said it was popular, Alyse said we should therefore eat bacon double cheeseburgers every day.</a:t>
            </a:r>
          </a:p>
        </p:txBody>
      </p:sp>
    </p:spTree>
    <p:extLst>
      <p:ext uri="{BB962C8B-B14F-4D97-AF65-F5344CB8AC3E}">
        <p14:creationId xmlns:p14="http://schemas.microsoft.com/office/powerpoint/2010/main" val="1161399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TotalTime>
  <Words>146</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Austin</vt:lpstr>
      <vt:lpstr>Logical Fallacies: Appeal to Emotion and the Fallacy Fallacy</vt:lpstr>
      <vt:lpstr>Appeal to emotion</vt:lpstr>
      <vt:lpstr>Fallacy Fallacy</vt:lpstr>
    </vt:vector>
  </TitlesOfParts>
  <Company>AMES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Mercedez Vainuku</dc:creator>
  <cp:lastModifiedBy>Mercedez Vainuku</cp:lastModifiedBy>
  <cp:revision>2</cp:revision>
  <dcterms:created xsi:type="dcterms:W3CDTF">2014-12-15T19:22:26Z</dcterms:created>
  <dcterms:modified xsi:type="dcterms:W3CDTF">2014-12-15T19:35:16Z</dcterms:modified>
</cp:coreProperties>
</file>